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Arimo" panose="020B0604020202020204" pitchFamily="34" charset="0"/>
      <p:regular r:id="rId11"/>
      <p:bold r:id="rId12"/>
      <p:italic r:id="rId13"/>
      <p:boldItalic r:id="rId14"/>
    </p:embeddedFont>
    <p:embeddedFont>
      <p:font typeface="Outfit" pitchFamily="2" charset="0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5" d="100"/>
          <a:sy n="75" d="100"/>
        </p:scale>
        <p:origin x="52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2238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3752" y="1028700"/>
            <a:ext cx="7709297" cy="2651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950"/>
              </a:lnSpc>
              <a:buNone/>
            </a:pPr>
            <a:r>
              <a:rPr lang="en-US" sz="555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Projeto Prático: Gestão de Contactos em Java</a:t>
            </a:r>
            <a:endParaRPr lang="en-US" sz="5550" dirty="0"/>
          </a:p>
        </p:txBody>
      </p:sp>
      <p:sp>
        <p:nvSpPr>
          <p:cNvPr id="4" name="Text 1"/>
          <p:cNvSpPr/>
          <p:nvPr/>
        </p:nvSpPr>
        <p:spPr>
          <a:xfrm>
            <a:off x="6203752" y="3987522"/>
            <a:ext cx="7709297" cy="26241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Bem-vindos ao projeto prático de Gestão de Contactos em Java! Este projeto tem como objetivo fornecer uma base sólida para a jornada de aprendizagem em programação Java. Através de uma série de etapas estruturadas, </a:t>
            </a:r>
            <a:r>
              <a:rPr lang="en-US" sz="16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conceitos</a:t>
            </a: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básicos da linguagem Java para </a:t>
            </a:r>
            <a:r>
              <a:rPr lang="pt-PT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construção</a:t>
            </a: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de um sistema funcional de gestão de contactos. </a:t>
            </a:r>
            <a:r>
              <a:rPr lang="en-US" sz="16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Aprender</a:t>
            </a: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-se-a a trabalhar com variáveis, estruturas de controle, arrays, strings e métodos, implementando funcionalidades essenciais para organizar e gerenciar seus </a:t>
            </a:r>
            <a:r>
              <a:rPr lang="en-US" sz="16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contactos</a:t>
            </a: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03752" y="6857405"/>
            <a:ext cx="327898" cy="327898"/>
          </a:xfrm>
          <a:prstGeom prst="roundRect">
            <a:avLst>
              <a:gd name="adj" fmla="val 27883932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372" y="6865025"/>
            <a:ext cx="312658" cy="31265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34043" y="6842165"/>
            <a:ext cx="2858333" cy="358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by Honorato </a:t>
            </a:r>
            <a:r>
              <a:rPr lang="en-US" sz="2000" b="1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Nassone</a:t>
            </a:r>
            <a:r>
              <a:rPr lang="en-US" sz="20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José Wilson</a:t>
            </a:r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780336"/>
            <a:ext cx="953976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Etapa 1: Planejamento do </a:t>
            </a:r>
            <a:r>
              <a:rPr lang="en-US" sz="4850" b="1" dirty="0" err="1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Projecto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4037" y="2045613"/>
            <a:ext cx="4136231" cy="5403533"/>
          </a:xfrm>
          <a:prstGeom prst="roundRect">
            <a:avLst>
              <a:gd name="adj" fmla="val 2507"/>
            </a:avLst>
          </a:prstGeom>
          <a:solidFill>
            <a:srgbClr val="E9E6FA"/>
          </a:solidFill>
          <a:ln w="15240">
            <a:solidFill>
              <a:srgbClr val="BDB8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26093" y="2307669"/>
            <a:ext cx="352127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Funcionalidades Básicas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1126093" y="2841546"/>
            <a:ext cx="3612118" cy="4345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Nesta etapa, definimos as funcionalidades essenciais do nosso sistema de gestão de contactos. Incluiremos a capacidade de adicionar novos contactos, listar todos os contactos, pesquisar </a:t>
            </a:r>
            <a:r>
              <a:rPr lang="en-US" sz="19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por</a:t>
            </a: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9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nome</a:t>
            </a: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e remover </a:t>
            </a:r>
            <a:r>
              <a:rPr lang="en-US" sz="19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contactos</a:t>
            </a: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5247084" y="2045613"/>
            <a:ext cx="4136231" cy="5403533"/>
          </a:xfrm>
          <a:prstGeom prst="roundRect">
            <a:avLst>
              <a:gd name="adj" fmla="val 2507"/>
            </a:avLst>
          </a:prstGeom>
          <a:solidFill>
            <a:srgbClr val="E9E6FA"/>
          </a:solidFill>
          <a:ln w="15240">
            <a:solidFill>
              <a:srgbClr val="BDB8D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509141" y="2307669"/>
            <a:ext cx="323981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Definição de Atributos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5509141" y="2841546"/>
            <a:ext cx="3612118" cy="3555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pt-PT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Para cada contacto, definimos os atributos relevantes. Estes atributos incluem nome, número de telefone e endereço de e-mail. A escolha dos atributos dependerá das necessidades do seu sistema de gestão de contactos.</a:t>
            </a:r>
            <a:endParaRPr lang="pt-PT" sz="1900" dirty="0"/>
          </a:p>
        </p:txBody>
      </p:sp>
      <p:sp>
        <p:nvSpPr>
          <p:cNvPr id="9" name="Shape 7"/>
          <p:cNvSpPr/>
          <p:nvPr/>
        </p:nvSpPr>
        <p:spPr>
          <a:xfrm>
            <a:off x="9630132" y="2045613"/>
            <a:ext cx="4136231" cy="5403533"/>
          </a:xfrm>
          <a:prstGeom prst="roundRect">
            <a:avLst>
              <a:gd name="adj" fmla="val 2507"/>
            </a:avLst>
          </a:prstGeom>
          <a:solidFill>
            <a:srgbClr val="E9E6FA"/>
          </a:solidFill>
          <a:ln w="15240">
            <a:solidFill>
              <a:srgbClr val="BDB8D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92189" y="230766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Estrutura do Projeto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9892189" y="2841546"/>
            <a:ext cx="3612118" cy="3950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Planejar a estrutura do projeto é crucial. Definimos as classes e métodos necessários para implementar as funcionalidades desejadas. A classe "Contacto" armazenará as informações de cada contacto, enquanto a classe "GerenciadorDeContatos" conterá os métodos para gerenciar os contactos.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715328"/>
            <a:ext cx="129023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Etapa 2: Configuração do Ambiente de Desenvolvimento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4037" y="302978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15240">
            <a:solidFill>
              <a:srgbClr val="BDB8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69538" y="3122295"/>
            <a:ext cx="144423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1</a:t>
            </a:r>
            <a:endParaRPr lang="en-US" sz="2900" dirty="0"/>
          </a:p>
        </p:txBody>
      </p:sp>
      <p:sp>
        <p:nvSpPr>
          <p:cNvPr id="5" name="Text 3"/>
          <p:cNvSpPr/>
          <p:nvPr/>
        </p:nvSpPr>
        <p:spPr>
          <a:xfrm>
            <a:off x="1666280" y="302978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Instalação do JDK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1666280" y="3563660"/>
            <a:ext cx="3333988" cy="3160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 primeiro </a:t>
            </a:r>
            <a:r>
              <a:rPr lang="en-US" sz="19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passo</a:t>
            </a: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9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foi</a:t>
            </a: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instalar o JDK (Java Development Kit). O JDK fornece as ferramentas essenciais para compilar e executar programas Java. Este </a:t>
            </a:r>
            <a:r>
              <a:rPr lang="en-US" sz="19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baixamos</a:t>
            </a: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9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gratuitamente</a:t>
            </a: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no site oficial da Oracle.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5247084" y="302978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15240">
            <a:solidFill>
              <a:srgbClr val="BDB8D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18058" y="3122295"/>
            <a:ext cx="21336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2</a:t>
            </a:r>
            <a:endParaRPr lang="en-US" sz="2900" dirty="0"/>
          </a:p>
        </p:txBody>
      </p:sp>
      <p:sp>
        <p:nvSpPr>
          <p:cNvPr id="9" name="Text 7"/>
          <p:cNvSpPr/>
          <p:nvPr/>
        </p:nvSpPr>
        <p:spPr>
          <a:xfrm>
            <a:off x="6049328" y="302978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Escolha da IDE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6049328" y="3563660"/>
            <a:ext cx="3333988" cy="3950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Escolher</a:t>
            </a: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uma IDE (Integrated Development Environment) adequada para o desenvolvimento Java. IDEs populares incluem o Eclipse, o IntelliJ IDEA e o NetBeans. Cada IDE oferece recursos e funcionalidades específicas, </a:t>
            </a:r>
            <a:r>
              <a:rPr lang="en-US" sz="19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nesse</a:t>
            </a: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9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caso</a:t>
            </a: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9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escolhemos</a:t>
            </a: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IntelliJ IDEA.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9630132" y="302978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15240">
            <a:solidFill>
              <a:srgbClr val="BDB8D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802416" y="3122295"/>
            <a:ext cx="210741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3</a:t>
            </a:r>
            <a:endParaRPr lang="en-US" sz="2900" dirty="0"/>
          </a:p>
        </p:txBody>
      </p:sp>
      <p:sp>
        <p:nvSpPr>
          <p:cNvPr id="13" name="Text 11"/>
          <p:cNvSpPr/>
          <p:nvPr/>
        </p:nvSpPr>
        <p:spPr>
          <a:xfrm>
            <a:off x="10432375" y="3029783"/>
            <a:ext cx="3333988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Criar um Novo Projeto Java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10432375" y="3949422"/>
            <a:ext cx="3333988" cy="3160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Após a instalação do JDK e da IDE, </a:t>
            </a:r>
            <a:r>
              <a:rPr lang="en-US" sz="19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criamos</a:t>
            </a: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um novo projeto Java. A IDE </a:t>
            </a:r>
            <a:r>
              <a:rPr lang="en-US" sz="19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fornece</a:t>
            </a: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um ambiente organizado para </a:t>
            </a:r>
            <a:r>
              <a:rPr lang="en-US" sz="19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desenvolver</a:t>
            </a: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o código, com recursos como edição de código, depuração, compilação e execução.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15390"/>
            <a:ext cx="12783979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Etapa 3: Implementação da Estrutura Básica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260401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Classe Contacto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3236595"/>
            <a:ext cx="3898821" cy="3555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pt-PT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Criamos uma classe chamada "Contato" para representar um único contacto. Esta classe contêm os atributos que definimos na etapa de planejamento, como nome, telefone e email. Utilizamos os modificadores de acesso adequados (por exemplo, "</a:t>
            </a:r>
            <a:r>
              <a:rPr lang="pt-PT" sz="19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private</a:t>
            </a:r>
            <a:r>
              <a:rPr lang="pt-PT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") para encapsular os atributos.</a:t>
            </a:r>
            <a:endParaRPr lang="pt-PT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2604016"/>
            <a:ext cx="3898821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Classe GerenciadorDeContatos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3622358"/>
            <a:ext cx="3898821" cy="3160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Criamos</a:t>
            </a: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uma classe chamada "GerenciadorDeContatos" que será responsável por gerenciar a coleção de </a:t>
            </a:r>
            <a:r>
              <a:rPr lang="en-US" sz="19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contactos</a:t>
            </a: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 Esta classe conterá os métodos para adicionar, listar, buscar e remover </a:t>
            </a:r>
            <a:r>
              <a:rPr lang="en-US" sz="19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contactos</a:t>
            </a: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260401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Estrutura de Dados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3236595"/>
            <a:ext cx="3898821" cy="2765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Para armazenar os contactos, </a:t>
            </a:r>
            <a:r>
              <a:rPr lang="en-US" sz="19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usamos</a:t>
            </a: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9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uma</a:t>
            </a: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lista (ArrayList) do tipo "Contacto". A </a:t>
            </a:r>
            <a:r>
              <a:rPr lang="en-US" sz="19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escolha</a:t>
            </a: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9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dependeu</a:t>
            </a: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do </a:t>
            </a:r>
            <a:r>
              <a:rPr lang="en-US" sz="19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projeto</a:t>
            </a: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e de </a:t>
            </a:r>
            <a:r>
              <a:rPr lang="en-US" sz="19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como</a:t>
            </a: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9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desejávamos</a:t>
            </a: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gerenciar o tamanho e a dinamicidade da coleção de contactos.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6867" y="508159"/>
            <a:ext cx="9764554" cy="577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Etapa 4: Implementação das Funcionalidades</a:t>
            </a:r>
            <a:endParaRPr lang="en-US" sz="3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67" y="1455301"/>
            <a:ext cx="924044" cy="14785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48088" y="1640086"/>
            <a:ext cx="3080266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Adicionar um Novo Contacto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1848088" y="2039660"/>
            <a:ext cx="12135445" cy="591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Implementamos</a:t>
            </a: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um método chamado "adicionarContacto" na classe "GerenciadorDeContatos". Este método deve receber as informações do novo contacto (nome, telefone, email) como parâmetros e adicionar o contacto à coleção de contactos.</a:t>
            </a:r>
            <a:endParaRPr lang="en-US" sz="14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67" y="2933819"/>
            <a:ext cx="924044" cy="147851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48088" y="3118604"/>
            <a:ext cx="2754868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Listar Todos os Contactos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1848088" y="3518178"/>
            <a:ext cx="12135445" cy="591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Implementamos</a:t>
            </a: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um método chamado "listarContatos" na classe "GerenciadorDeContatos". Este método deve iterar sobre a coleção de contactos e exibir as informações de cada contacto no console. Use a classe "System.out" para imprimir os resultados.</a:t>
            </a:r>
            <a:endParaRPr lang="en-US" sz="14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867" y="4412337"/>
            <a:ext cx="924044" cy="165604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48088" y="4597122"/>
            <a:ext cx="3344347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Buscar um Contacto pelo Nome</a:t>
            </a:r>
            <a:endParaRPr lang="en-US" sz="1800" dirty="0"/>
          </a:p>
        </p:txBody>
      </p:sp>
      <p:sp>
        <p:nvSpPr>
          <p:cNvPr id="11" name="Text 6"/>
          <p:cNvSpPr/>
          <p:nvPr/>
        </p:nvSpPr>
        <p:spPr>
          <a:xfrm>
            <a:off x="1848088" y="4996696"/>
            <a:ext cx="12135445" cy="886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Implementamos</a:t>
            </a: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um método chamado "buscarContacto" na classe "GerenciadorDeContatos". Este método deve receber o nome do contacto como parâmetro, pesquisar na coleção de contactos e retornar o objeto "Contacto" correspondente, se encontrado. Se o contacto não for encontrado, o método pode retornar "null".</a:t>
            </a:r>
            <a:endParaRPr lang="en-US" sz="14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867" y="6068378"/>
            <a:ext cx="924044" cy="165604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848088" y="6253163"/>
            <a:ext cx="2380417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Remover um Contacto</a:t>
            </a:r>
            <a:endParaRPr lang="en-US" sz="1800" dirty="0"/>
          </a:p>
        </p:txBody>
      </p:sp>
      <p:sp>
        <p:nvSpPr>
          <p:cNvPr id="14" name="Text 8"/>
          <p:cNvSpPr/>
          <p:nvPr/>
        </p:nvSpPr>
        <p:spPr>
          <a:xfrm>
            <a:off x="1848088" y="6652736"/>
            <a:ext cx="12135445" cy="886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Implementamos</a:t>
            </a: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um método chamado "removerContacto" na classe "GerenciadorDeContatos". Este método deve receber o nome do contacto como parâmetro, remover o contacto da coleção e retornar uma mensagem indicando se o contacto foi removido com sucesso. </a:t>
            </a:r>
            <a:r>
              <a:rPr lang="en-US" sz="14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Aqui</a:t>
            </a: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4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usamos</a:t>
            </a: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o método "remove" da coleção para remover o contacto.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757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124" y="2673548"/>
            <a:ext cx="5499140" cy="543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Etapa 5: Testes e Validação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609124" y="3478411"/>
            <a:ext cx="13412152" cy="4253389"/>
          </a:xfrm>
          <a:prstGeom prst="roundRect">
            <a:avLst>
              <a:gd name="adj" fmla="val 171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6744" y="3486031"/>
            <a:ext cx="13395484" cy="78105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792361" y="3598069"/>
            <a:ext cx="4112895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Teste 1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5260777" y="3598069"/>
            <a:ext cx="4109085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Adicionar um novo contacto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9725382" y="3598069"/>
            <a:ext cx="4112895" cy="556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Verificamos</a:t>
            </a: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se o contacto foi adicionado à coleção e se as informações do contacto estão corretas.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616744" y="4267081"/>
            <a:ext cx="13395484" cy="105953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792361" y="4379119"/>
            <a:ext cx="4112895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Teste 2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5260777" y="4379119"/>
            <a:ext cx="4109085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Listar todos os contactos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9725382" y="4379119"/>
            <a:ext cx="4112895" cy="835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Verificamos</a:t>
            </a: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se a lista de contactos é exibida corretamente, incluindo todas as informações de cada contacto.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16744" y="5326618"/>
            <a:ext cx="13395484" cy="105953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792361" y="5438656"/>
            <a:ext cx="4112895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Teste 3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5260777" y="5438656"/>
            <a:ext cx="4109085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Buscar um contacto pelo nome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9725382" y="5326618"/>
            <a:ext cx="4303514" cy="947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Verificamos</a:t>
            </a: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se o contacto correto é retornado quando o nome é fornecido como parâmetro. </a:t>
            </a:r>
            <a:r>
              <a:rPr lang="en-US" sz="13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Também</a:t>
            </a: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3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verificamos</a:t>
            </a: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o comportamento se o contacto não for encontrado.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616744" y="6386155"/>
            <a:ext cx="13395484" cy="13380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792361" y="6498193"/>
            <a:ext cx="4112895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Teste 4</a:t>
            </a:r>
            <a:endParaRPr lang="en-US" sz="1350" dirty="0"/>
          </a:p>
        </p:txBody>
      </p:sp>
      <p:sp>
        <p:nvSpPr>
          <p:cNvPr id="19" name="Text 16"/>
          <p:cNvSpPr/>
          <p:nvPr/>
        </p:nvSpPr>
        <p:spPr>
          <a:xfrm>
            <a:off x="5260777" y="6498193"/>
            <a:ext cx="4109085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Remover um contacto</a:t>
            </a:r>
            <a:endParaRPr lang="en-US" sz="1350" dirty="0"/>
          </a:p>
        </p:txBody>
      </p:sp>
      <p:sp>
        <p:nvSpPr>
          <p:cNvPr id="20" name="Text 17"/>
          <p:cNvSpPr/>
          <p:nvPr/>
        </p:nvSpPr>
        <p:spPr>
          <a:xfrm>
            <a:off x="9725382" y="6498193"/>
            <a:ext cx="4112895" cy="1113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Verificamos</a:t>
            </a: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se o contacto é removido da coleção e se a mensagem de sucesso é exibida corretamente. </a:t>
            </a:r>
            <a:r>
              <a:rPr lang="en-US" sz="13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Também</a:t>
            </a: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3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verificamos</a:t>
            </a: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o comportamento se o contacto não for encontrado.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7435" y="1117163"/>
            <a:ext cx="7570827" cy="590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Etapa 6: Documentação do Código</a:t>
            </a:r>
            <a:endParaRPr lang="en-US" sz="3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435" y="1990606"/>
            <a:ext cx="472202" cy="4722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47435" y="2651641"/>
            <a:ext cx="2814638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Comentários Explicativos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147435" y="3059906"/>
            <a:ext cx="7821930" cy="12082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pt-PT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documentação do código é essencial para facilitar a compreensão e a manutenção do nosso programa. Adicionamos comentários explicativos em cada método e classe.</a:t>
            </a:r>
            <a:endParaRPr lang="pt-PT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7435" y="4834771"/>
            <a:ext cx="472202" cy="4722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47435" y="5495806"/>
            <a:ext cx="2361009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Arquivo README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147435" y="5904071"/>
            <a:ext cx="7821930" cy="12082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No final </a:t>
            </a:r>
            <a:r>
              <a:rPr lang="en-US" sz="14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criamos</a:t>
            </a: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um </a:t>
            </a:r>
            <a:r>
              <a:rPr lang="en-US" sz="14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arquivo</a:t>
            </a: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README que </a:t>
            </a:r>
            <a:r>
              <a:rPr lang="en-US" sz="14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descreve</a:t>
            </a: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o </a:t>
            </a:r>
            <a:r>
              <a:rPr lang="en-US" sz="14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funcionamento</a:t>
            </a: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do </a:t>
            </a:r>
            <a:r>
              <a:rPr lang="en-US" sz="14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sistema</a:t>
            </a: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de gestão de contactos. </a:t>
            </a:r>
            <a:r>
              <a:rPr lang="en-US" sz="14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Incluimos</a:t>
            </a: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informações sobre como executar o </a:t>
            </a:r>
            <a:r>
              <a:rPr lang="en-US" sz="14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programa</a:t>
            </a: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e as funcionalidades que </a:t>
            </a:r>
            <a:r>
              <a:rPr lang="en-US" sz="14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ele</a:t>
            </a: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45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oferece</a:t>
            </a: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  <a:endParaRPr lang="en-US" sz="145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DE3AE3E-4534-2331-A463-B04E0C80E2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4765" y="0"/>
            <a:ext cx="5511165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911084"/>
            <a:ext cx="129023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Produto Final: Um Sistema de Gestão de Contactos Funcional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4037" y="5824418"/>
            <a:ext cx="129023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Após concluir todas as </a:t>
            </a:r>
            <a:r>
              <a:rPr lang="en-US" sz="19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etapas</a:t>
            </a: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</a:t>
            </a:r>
            <a:r>
              <a:rPr lang="en-US" sz="19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desenvolvemos</a:t>
            </a: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um sistema de gestão de contactos funcional em Java. Este sistema permitirá adicionar, listar, buscar e remover contactos, </a:t>
            </a:r>
            <a:r>
              <a:rPr lang="en-US" sz="19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organizando</a:t>
            </a: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9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informações</a:t>
            </a: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de forma eficiente. O </a:t>
            </a:r>
            <a:r>
              <a:rPr lang="en-US" sz="19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sistema</a:t>
            </a: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9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está</a:t>
            </a: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pronto para uso e poderá ser expandido com novas funcionalidades, se necessário. Este </a:t>
            </a:r>
            <a:r>
              <a:rPr lang="en-US" sz="19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projeto</a:t>
            </a: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9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proporciona</a:t>
            </a: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uma base sólida para o desenvolvimento de aplicativos e sistemas maiores em Java.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980</Words>
  <Application>Microsoft Office PowerPoint</Application>
  <PresentationFormat>Personalizados</PresentationFormat>
  <Paragraphs>64</Paragraphs>
  <Slides>8</Slides>
  <Notes>8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8</vt:i4>
      </vt:variant>
    </vt:vector>
  </HeadingPairs>
  <TitlesOfParts>
    <vt:vector size="12" baseType="lpstr">
      <vt:lpstr>Arimo</vt:lpstr>
      <vt:lpstr>Outfit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Siso Wilson</cp:lastModifiedBy>
  <cp:revision>5</cp:revision>
  <dcterms:created xsi:type="dcterms:W3CDTF">2024-09-26T09:41:04Z</dcterms:created>
  <dcterms:modified xsi:type="dcterms:W3CDTF">2024-09-26T17:36:09Z</dcterms:modified>
</cp:coreProperties>
</file>